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7"/>
  </p:handoutMasterIdLst>
  <p:sldIdLst>
    <p:sldId id="259" r:id="rId2"/>
    <p:sldId id="261" r:id="rId3"/>
    <p:sldId id="262" r:id="rId4"/>
    <p:sldId id="266" r:id="rId5"/>
    <p:sldId id="267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10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96658-3179-4509-8D2B-78FEF919027E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56D58-B64E-4C51-8C3D-EB62A6EC866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34310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issions-31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9601200" y="0"/>
            <a:ext cx="259080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01200" cy="6858000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8502" y="5064826"/>
            <a:ext cx="1909555" cy="1669286"/>
          </a:xfrm>
          <a:prstGeom prst="rect">
            <a:avLst/>
          </a:prstGeom>
        </p:spPr>
      </p:pic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3419292" y="365125"/>
            <a:ext cx="8375543" cy="1325563"/>
          </a:xfrm>
        </p:spPr>
        <p:txBody>
          <a:bodyPr>
            <a:normAutofit/>
          </a:bodyPr>
          <a:lstStyle>
            <a:lvl1pPr>
              <a:defRPr sz="6000" b="1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OPERATION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0" hasCustomPrompt="1"/>
          </p:nvPr>
        </p:nvSpPr>
        <p:spPr>
          <a:xfrm>
            <a:off x="6289675" y="2005013"/>
            <a:ext cx="3178175" cy="460375"/>
          </a:xfrm>
        </p:spPr>
        <p:txBody>
          <a:bodyPr>
            <a:normAutofit/>
          </a:bodyPr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pPr lvl="0"/>
            <a:r>
              <a:rPr lang="fr-FR" dirty="0" smtClean="0"/>
              <a:t>Date</a:t>
            </a:r>
            <a:endParaRPr lang="fr-FR" dirty="0"/>
          </a:p>
        </p:txBody>
      </p:sp>
      <p:pic>
        <p:nvPicPr>
          <p:cNvPr id="7" name="Imag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77" y="162130"/>
            <a:ext cx="2444996" cy="281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72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ssions-31st">
    <p:bg>
      <p:bgPr>
        <a:blipFill dpi="0" rotWithShape="1">
          <a:blip r:embed="rId2">
            <a:alphaModFix amt="3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0464801" y="0"/>
            <a:ext cx="17272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488" y="161855"/>
            <a:ext cx="1005825" cy="1159452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488" y="5682475"/>
            <a:ext cx="1188549" cy="1039000"/>
          </a:xfrm>
          <a:prstGeom prst="rect">
            <a:avLst/>
          </a:prstGeom>
        </p:spPr>
      </p:pic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>
          <a:xfrm>
            <a:off x="801255" y="78800"/>
            <a:ext cx="9563232" cy="1325563"/>
          </a:xfrm>
        </p:spPr>
        <p:txBody>
          <a:bodyPr>
            <a:noAutofit/>
          </a:bodyPr>
          <a:lstStyle>
            <a:lvl1pPr algn="ctr">
              <a:defRPr sz="5400" b="0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r>
              <a:rPr lang="fr-FR" smtClean="0"/>
              <a:t>Date</a:t>
            </a:r>
            <a:endParaRPr lang="fr-FR" dirty="0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Rounded MT Bold" panose="020F0704030504030204" pitchFamily="34" charset="0"/>
              </a:defRPr>
            </a:lvl1pPr>
          </a:lstStyle>
          <a:p>
            <a:r>
              <a:rPr lang="fr-FR" smtClean="0"/>
              <a:t>Operation</a:t>
            </a:r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2"/>
          </p:nvPr>
        </p:nvSpPr>
        <p:spPr>
          <a:xfrm>
            <a:off x="801254" y="1626177"/>
            <a:ext cx="9460345" cy="4552949"/>
          </a:xfrm>
        </p:spPr>
        <p:txBody>
          <a:bodyPr>
            <a:normAutofit/>
          </a:bodyPr>
          <a:lstStyle>
            <a:lvl1pPr>
              <a:defRPr sz="3200">
                <a:latin typeface="Arial Rounded MT Bold" panose="020F0704030504030204" pitchFamily="34" charset="0"/>
              </a:defRPr>
            </a:lvl1pPr>
            <a:lvl2pPr>
              <a:defRPr sz="2800">
                <a:latin typeface="Arial Rounded MT Bold" panose="020F0704030504030204" pitchFamily="34" charset="0"/>
              </a:defRPr>
            </a:lvl2pPr>
            <a:lvl3pPr>
              <a:defRPr sz="2400">
                <a:latin typeface="Arial Rounded MT Bold" panose="020F0704030504030204" pitchFamily="34" charset="0"/>
              </a:defRPr>
            </a:lvl3pPr>
            <a:lvl4pPr>
              <a:defRPr sz="2000">
                <a:latin typeface="Arial Rounded MT Bold" panose="020F0704030504030204" pitchFamily="34" charset="0"/>
              </a:defRPr>
            </a:lvl4pPr>
            <a:lvl5pPr>
              <a:defRPr sz="2000">
                <a:latin typeface="Arial Rounded MT Bold" panose="020F0704030504030204" pitchFamily="34" charset="0"/>
              </a:defRPr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441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189A3-ADF0-4222-AF52-92A98061C2FB}" type="datetimeFigureOut">
              <a:rPr lang="fr-FR" smtClean="0"/>
              <a:t>25/05/2021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177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887051" y="297164"/>
            <a:ext cx="9743614" cy="1325563"/>
          </a:xfrm>
        </p:spPr>
        <p:txBody>
          <a:bodyPr>
            <a:noAutofit/>
          </a:bodyPr>
          <a:lstStyle/>
          <a:p>
            <a:r>
              <a:rPr lang="fr-FR" dirty="0" smtClean="0"/>
              <a:t>Training BVR - Girafe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>
          <a:xfrm>
            <a:off x="8616661" y="1690688"/>
            <a:ext cx="3178175" cy="460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smtClean="0"/>
              <a:t>25.05.2021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973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BRIEFING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01254" y="1202635"/>
            <a:ext cx="9460345" cy="547646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000" dirty="0"/>
              <a:t>Vol </a:t>
            </a:r>
            <a:r>
              <a:rPr lang="fr-FR" sz="2000" dirty="0" smtClean="0"/>
              <a:t>d'entrainement BVR et BFM orienté sur des vagues de bogey caché dans le relief pour </a:t>
            </a:r>
            <a:r>
              <a:rPr lang="fr-FR" sz="2000" dirty="0" smtClean="0"/>
              <a:t>la VF84 Jolly Rogers.</a:t>
            </a:r>
          </a:p>
          <a:p>
            <a:pPr marL="0" indent="0">
              <a:buNone/>
            </a:pPr>
            <a:endParaRPr lang="fr-FR" sz="2000" dirty="0"/>
          </a:p>
          <a:p>
            <a:pPr marL="0" indent="0">
              <a:buNone/>
            </a:pPr>
            <a:r>
              <a:rPr lang="fr-FR" sz="2000" dirty="0" smtClean="0"/>
              <a:t>Simulation d’opération </a:t>
            </a:r>
            <a:r>
              <a:rPr lang="fr-FR" sz="2000" dirty="0" err="1" smtClean="0"/>
              <a:t>deep-strike</a:t>
            </a:r>
            <a:r>
              <a:rPr lang="fr-FR" sz="2000" dirty="0" smtClean="0"/>
              <a:t> derrière une ligne de front. Un groupe de FA/18C de la VFA-131 doit perforer la ligne de front et frapper une position ennemie dans la ville de </a:t>
            </a:r>
            <a:r>
              <a:rPr lang="fr-FR" sz="2000" dirty="0" err="1" smtClean="0"/>
              <a:t>Cherkessk</a:t>
            </a:r>
            <a:r>
              <a:rPr lang="fr-FR" sz="2000" dirty="0" smtClean="0"/>
              <a:t>.</a:t>
            </a:r>
            <a:endParaRPr lang="fr-FR" sz="2000" dirty="0" smtClean="0"/>
          </a:p>
          <a:p>
            <a:pPr marL="0" indent="0">
              <a:buNone/>
            </a:pPr>
            <a:endParaRPr lang="fr-FR" sz="2000" dirty="0" smtClean="0"/>
          </a:p>
          <a:p>
            <a:r>
              <a:rPr lang="fr-FR" sz="2000" u="sng" dirty="0"/>
              <a:t>Départs </a:t>
            </a:r>
            <a:r>
              <a:rPr lang="fr-FR" sz="2000" u="sng" dirty="0" smtClean="0"/>
              <a:t>en vol pour 3 groupes :</a:t>
            </a:r>
          </a:p>
          <a:p>
            <a:pPr lvl="1"/>
            <a:r>
              <a:rPr lang="fr-FR" sz="1600" dirty="0" err="1" smtClean="0"/>
              <a:t>Sweep</a:t>
            </a:r>
            <a:r>
              <a:rPr lang="fr-FR" sz="1600" dirty="0" smtClean="0"/>
              <a:t> : Votre groupe devra se positionner aux alentour de </a:t>
            </a:r>
            <a:r>
              <a:rPr lang="fr-FR" sz="1600" dirty="0" err="1" smtClean="0"/>
              <a:t>Sochi</a:t>
            </a:r>
            <a:r>
              <a:rPr lang="fr-FR" sz="1600" dirty="0" smtClean="0"/>
              <a:t> et de monitorer l’activité aérienne du terrain de </a:t>
            </a:r>
            <a:r>
              <a:rPr lang="fr-FR" sz="1600" dirty="0" err="1" smtClean="0"/>
              <a:t>Maykop</a:t>
            </a:r>
            <a:r>
              <a:rPr lang="fr-FR" sz="1600" dirty="0" smtClean="0"/>
              <a:t>. Neutralisez toute menace sur l’ouest du dispositif.</a:t>
            </a:r>
          </a:p>
          <a:p>
            <a:pPr lvl="1"/>
            <a:r>
              <a:rPr lang="fr-FR" sz="1600" dirty="0" smtClean="0"/>
              <a:t>Escort : Votre groupe devra ouvrir un corridor d’une trentaine de nautiques de large dans un axe sud -&gt; nord pour permettre le passage du groupe de </a:t>
            </a:r>
            <a:r>
              <a:rPr lang="fr-FR" sz="1600" dirty="0" err="1" smtClean="0"/>
              <a:t>strike</a:t>
            </a:r>
            <a:r>
              <a:rPr lang="fr-FR" sz="1600" dirty="0" smtClean="0"/>
              <a:t> de la VFA-131 progressez depuis votre départ jusqu’à </a:t>
            </a:r>
            <a:r>
              <a:rPr lang="fr-FR" sz="1600" dirty="0" err="1" smtClean="0"/>
              <a:t>Cheressk</a:t>
            </a:r>
            <a:r>
              <a:rPr lang="fr-FR" sz="1600" dirty="0" smtClean="0"/>
              <a:t> et éliminez toute menace pour les </a:t>
            </a:r>
            <a:r>
              <a:rPr lang="fr-FR" sz="1600" dirty="0" err="1" smtClean="0"/>
              <a:t>wildcats</a:t>
            </a:r>
            <a:endParaRPr lang="fr-FR" sz="1600" dirty="0" smtClean="0"/>
          </a:p>
          <a:p>
            <a:pPr lvl="1"/>
            <a:r>
              <a:rPr lang="fr-FR" sz="1600" dirty="0" smtClean="0"/>
              <a:t>CAP : Votre groupe stationnera au sud de </a:t>
            </a:r>
            <a:r>
              <a:rPr lang="fr-FR" sz="1600" dirty="0" err="1" smtClean="0"/>
              <a:t>Gudauta</a:t>
            </a:r>
            <a:r>
              <a:rPr lang="fr-FR" sz="1600" dirty="0" smtClean="0"/>
              <a:t> à distance d’engagement et pourra être appelé par l’une ou l’autre patrouille en renfort selon les besoin. Vous devrez compléter la SA de vos équipiers des groupes Escort et </a:t>
            </a:r>
            <a:r>
              <a:rPr lang="fr-FR" sz="1600" dirty="0" err="1" smtClean="0"/>
              <a:t>Sweep</a:t>
            </a:r>
            <a:r>
              <a:rPr lang="fr-FR" sz="1600" dirty="0" smtClean="0"/>
              <a:t> et leur communiquer les renseignements adéquats.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17939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BRIEFING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fr-FR" sz="2000" u="sng" dirty="0" smtClean="0"/>
              <a:t>ROE</a:t>
            </a:r>
            <a:r>
              <a:rPr lang="fr-FR" sz="2000" dirty="0" smtClean="0"/>
              <a:t> : </a:t>
            </a:r>
            <a:r>
              <a:rPr lang="fr-FR" sz="2000" dirty="0" err="1" smtClean="0"/>
              <a:t>weapons</a:t>
            </a:r>
            <a:r>
              <a:rPr lang="fr-FR" sz="2000" dirty="0" smtClean="0"/>
              <a:t> FREE sur tout aéronef dans les zones de combat.</a:t>
            </a:r>
            <a:endParaRPr lang="fr-FR" sz="2000" dirty="0"/>
          </a:p>
          <a:p>
            <a:endParaRPr lang="fr-FR" sz="2000" dirty="0" smtClean="0"/>
          </a:p>
          <a:p>
            <a:r>
              <a:rPr lang="fr-FR" sz="2000" u="sng" dirty="0" smtClean="0"/>
              <a:t>METAR</a:t>
            </a:r>
            <a:r>
              <a:rPr lang="fr-FR" sz="2000" dirty="0" smtClean="0"/>
              <a:t> : 34010KT BKN13/18 Q1006 RMK FBL TURB BLU=</a:t>
            </a:r>
            <a:endParaRPr lang="fr-FR" sz="2000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16" y="2925755"/>
            <a:ext cx="2616531" cy="370675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897" y="2925755"/>
            <a:ext cx="5015143" cy="370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94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RESOURCES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461818" y="1626177"/>
            <a:ext cx="4645891" cy="4552949"/>
          </a:xfrm>
        </p:spPr>
        <p:txBody>
          <a:bodyPr>
            <a:normAutofit/>
          </a:bodyPr>
          <a:lstStyle/>
          <a:p>
            <a:r>
              <a:rPr lang="fr-FR" dirty="0" smtClean="0"/>
              <a:t>Texaco : </a:t>
            </a:r>
            <a:r>
              <a:rPr lang="fr-FR" dirty="0" smtClean="0"/>
              <a:t>S3-Viking</a:t>
            </a:r>
            <a:endParaRPr lang="fr-FR" dirty="0" smtClean="0"/>
          </a:p>
          <a:p>
            <a:pPr lvl="1"/>
            <a:r>
              <a:rPr lang="fr-FR" dirty="0" smtClean="0"/>
              <a:t>TACAN: </a:t>
            </a:r>
            <a:r>
              <a:rPr lang="fr-FR" dirty="0" smtClean="0"/>
              <a:t>1X</a:t>
            </a:r>
            <a:endParaRPr lang="fr-FR" dirty="0" smtClean="0"/>
          </a:p>
          <a:p>
            <a:pPr lvl="1"/>
            <a:r>
              <a:rPr lang="fr-FR" dirty="0" smtClean="0"/>
              <a:t>Freq:Olive1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err="1" smtClean="0"/>
              <a:t>Overlord</a:t>
            </a:r>
            <a:r>
              <a:rPr lang="fr-FR" dirty="0" smtClean="0"/>
              <a:t>: </a:t>
            </a:r>
            <a:r>
              <a:rPr lang="fr-FR" dirty="0" smtClean="0"/>
              <a:t>E2</a:t>
            </a:r>
            <a:endParaRPr lang="fr-FR" dirty="0" smtClean="0"/>
          </a:p>
          <a:p>
            <a:pPr lvl="1"/>
            <a:r>
              <a:rPr lang="fr-FR" dirty="0" err="1" smtClean="0"/>
              <a:t>Freq</a:t>
            </a:r>
            <a:r>
              <a:rPr lang="fr-FR" dirty="0" smtClean="0"/>
              <a:t>: </a:t>
            </a:r>
            <a:r>
              <a:rPr lang="fr-FR" dirty="0" smtClean="0"/>
              <a:t>Silver2</a:t>
            </a:r>
            <a:endParaRPr lang="fr-FR" dirty="0" smtClean="0"/>
          </a:p>
          <a:p>
            <a:pPr lvl="1"/>
            <a:endParaRPr lang="fr-FR" dirty="0"/>
          </a:p>
        </p:txBody>
      </p:sp>
      <p:sp>
        <p:nvSpPr>
          <p:cNvPr id="4" name="Espace réservé du texte 2"/>
          <p:cNvSpPr txBox="1">
            <a:spLocks/>
          </p:cNvSpPr>
          <p:nvPr/>
        </p:nvSpPr>
        <p:spPr>
          <a:xfrm>
            <a:off x="5322453" y="1626176"/>
            <a:ext cx="4306455" cy="4552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USS Roosevelt:</a:t>
            </a:r>
          </a:p>
          <a:p>
            <a:pPr lvl="1"/>
            <a:r>
              <a:rPr lang="fr-FR" dirty="0" smtClean="0"/>
              <a:t>ICLS: 11</a:t>
            </a:r>
          </a:p>
          <a:p>
            <a:pPr lvl="1"/>
            <a:r>
              <a:rPr lang="fr-FR" dirty="0" smtClean="0"/>
              <a:t>TACAN: 71X</a:t>
            </a:r>
          </a:p>
          <a:p>
            <a:pPr lvl="1"/>
            <a:r>
              <a:rPr lang="fr-FR" dirty="0" err="1" smtClean="0"/>
              <a:t>Freq</a:t>
            </a:r>
            <a:r>
              <a:rPr lang="fr-FR" dirty="0" smtClean="0"/>
              <a:t>: Black1</a:t>
            </a:r>
          </a:p>
          <a:p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85689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FLIGHTS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284420" y="1536725"/>
            <a:ext cx="4525125" cy="4552949"/>
          </a:xfrm>
        </p:spPr>
        <p:txBody>
          <a:bodyPr>
            <a:normAutofit/>
          </a:bodyPr>
          <a:lstStyle/>
          <a:p>
            <a:r>
              <a:rPr lang="fr-FR" u="sng" dirty="0" smtClean="0"/>
              <a:t>Springfield</a:t>
            </a:r>
            <a:r>
              <a:rPr lang="fr-FR" dirty="0" smtClean="0"/>
              <a:t> </a:t>
            </a:r>
            <a:r>
              <a:rPr lang="fr-FR" dirty="0" smtClean="0"/>
              <a:t>: </a:t>
            </a:r>
            <a:r>
              <a:rPr lang="fr-FR" b="1" dirty="0" smtClean="0"/>
              <a:t>F/A18C</a:t>
            </a:r>
          </a:p>
          <a:p>
            <a:pPr lvl="1"/>
            <a:r>
              <a:rPr lang="fr-FR" dirty="0" smtClean="0"/>
              <a:t>Piloté par l’IA</a:t>
            </a:r>
            <a:endParaRPr lang="fr-FR" dirty="0" smtClean="0"/>
          </a:p>
          <a:p>
            <a:pPr lvl="1"/>
            <a:endParaRPr lang="fr-FR" dirty="0" smtClean="0"/>
          </a:p>
          <a:p>
            <a:r>
              <a:rPr lang="fr-FR" u="sng" dirty="0" err="1" smtClean="0"/>
              <a:t>Sweep</a:t>
            </a:r>
            <a:r>
              <a:rPr lang="fr-FR" dirty="0" smtClean="0"/>
              <a:t> </a:t>
            </a:r>
            <a:r>
              <a:rPr lang="fr-FR" dirty="0" smtClean="0"/>
              <a:t>: </a:t>
            </a:r>
            <a:r>
              <a:rPr lang="fr-FR" b="1" dirty="0" smtClean="0"/>
              <a:t>F14B</a:t>
            </a:r>
          </a:p>
          <a:p>
            <a:pPr lvl="1"/>
            <a:r>
              <a:rPr lang="fr-FR" dirty="0" smtClean="0"/>
              <a:t>WP1 : </a:t>
            </a:r>
            <a:r>
              <a:rPr lang="fr-FR" dirty="0" err="1" smtClean="0"/>
              <a:t>Sochi</a:t>
            </a:r>
            <a:endParaRPr lang="fr-FR" dirty="0" smtClean="0"/>
          </a:p>
          <a:p>
            <a:pPr lvl="1"/>
            <a:r>
              <a:rPr lang="fr-FR" dirty="0" smtClean="0"/>
              <a:t>WP2 : </a:t>
            </a:r>
            <a:r>
              <a:rPr lang="fr-FR" dirty="0" err="1" smtClean="0"/>
              <a:t>Maykop</a:t>
            </a:r>
            <a:endParaRPr lang="fr-FR" dirty="0"/>
          </a:p>
        </p:txBody>
      </p:sp>
      <p:sp>
        <p:nvSpPr>
          <p:cNvPr id="4" name="Espace réservé du texte 2"/>
          <p:cNvSpPr txBox="1">
            <a:spLocks/>
          </p:cNvSpPr>
          <p:nvPr/>
        </p:nvSpPr>
        <p:spPr>
          <a:xfrm>
            <a:off x="5413011" y="1536724"/>
            <a:ext cx="4525125" cy="4552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u="sng" dirty="0" smtClean="0"/>
              <a:t>Escort</a:t>
            </a:r>
            <a:r>
              <a:rPr lang="fr-FR" dirty="0" smtClean="0"/>
              <a:t> : F14B</a:t>
            </a:r>
            <a:endParaRPr lang="fr-FR" b="1" dirty="0" smtClean="0"/>
          </a:p>
          <a:p>
            <a:pPr lvl="1"/>
            <a:r>
              <a:rPr lang="fr-FR" dirty="0" smtClean="0"/>
              <a:t>WP1 : </a:t>
            </a:r>
            <a:r>
              <a:rPr lang="fr-FR" dirty="0" err="1" smtClean="0"/>
              <a:t>Frontiere</a:t>
            </a:r>
            <a:endParaRPr lang="fr-FR" dirty="0" smtClean="0"/>
          </a:p>
          <a:p>
            <a:pPr lvl="1"/>
            <a:r>
              <a:rPr lang="fr-FR" dirty="0" smtClean="0"/>
              <a:t>WP2 : CHERESSK</a:t>
            </a:r>
          </a:p>
          <a:p>
            <a:pPr lvl="1"/>
            <a:endParaRPr lang="fr-FR" dirty="0" smtClean="0"/>
          </a:p>
          <a:p>
            <a:r>
              <a:rPr lang="fr-FR" u="sng" dirty="0" smtClean="0"/>
              <a:t>CAP</a:t>
            </a:r>
            <a:r>
              <a:rPr lang="fr-FR" dirty="0" smtClean="0"/>
              <a:t> : </a:t>
            </a:r>
            <a:r>
              <a:rPr lang="fr-FR" b="1" dirty="0" smtClean="0"/>
              <a:t>F14B</a:t>
            </a:r>
          </a:p>
          <a:p>
            <a:pPr lvl="1"/>
            <a:r>
              <a:rPr lang="fr-FR" dirty="0" smtClean="0"/>
              <a:t>WP1 : CAP </a:t>
            </a:r>
            <a:r>
              <a:rPr lang="fr-FR" dirty="0" err="1" smtClean="0"/>
              <a:t>Sukumi</a:t>
            </a:r>
            <a:endParaRPr lang="fr-FR" dirty="0" smtClean="0"/>
          </a:p>
          <a:p>
            <a:pPr lvl="1"/>
            <a:r>
              <a:rPr lang="fr-FR" dirty="0" smtClean="0"/>
              <a:t>WP2 : CAP </a:t>
            </a:r>
            <a:r>
              <a:rPr lang="fr-FR" dirty="0" err="1" smtClean="0"/>
              <a:t>Sochi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40960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532</TotalTime>
  <Words>273</Words>
  <Application>Microsoft Office PowerPoint</Application>
  <PresentationFormat>Grand écran</PresentationFormat>
  <Paragraphs>40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1" baseType="lpstr">
      <vt:lpstr>Arial</vt:lpstr>
      <vt:lpstr>Arial Black</vt:lpstr>
      <vt:lpstr>Arial Rounded MT Bold</vt:lpstr>
      <vt:lpstr>Calibri</vt:lpstr>
      <vt:lpstr>Calibri Light</vt:lpstr>
      <vt:lpstr>Thème Office</vt:lpstr>
      <vt:lpstr>Training BVR - Girafe</vt:lpstr>
      <vt:lpstr>BRIEFING</vt:lpstr>
      <vt:lpstr>BRIEFING</vt:lpstr>
      <vt:lpstr>RESOURCES</vt:lpstr>
      <vt:lpstr>FLIGHTS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Sebastien LONGO</dc:creator>
  <cp:lastModifiedBy>Sébastien Admin. LONGO</cp:lastModifiedBy>
  <cp:revision>37</cp:revision>
  <dcterms:created xsi:type="dcterms:W3CDTF">2020-03-14T11:27:52Z</dcterms:created>
  <dcterms:modified xsi:type="dcterms:W3CDTF">2021-05-25T13:07:38Z</dcterms:modified>
</cp:coreProperties>
</file>

<file path=docProps/thumbnail.jpeg>
</file>